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5"/>
    <p:restoredTop sz="95680"/>
  </p:normalViewPr>
  <p:slideViewPr>
    <p:cSldViewPr snapToGrid="0" snapToObjects="1">
      <p:cViewPr>
        <p:scale>
          <a:sx n="105" d="100"/>
          <a:sy n="105" d="100"/>
        </p:scale>
        <p:origin x="-824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6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1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5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4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8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6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6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0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1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2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>
            <a:extLst>
              <a:ext uri="{FF2B5EF4-FFF2-40B4-BE49-F238E27FC236}">
                <a16:creationId xmlns:a16="http://schemas.microsoft.com/office/drawing/2014/main" xmlns="" id="{DEDEA00F-1FCC-3B12-1DD8-8D0EC321C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0">
            <a:extLst>
              <a:ext uri="{FF2B5EF4-FFF2-40B4-BE49-F238E27FC236}">
                <a16:creationId xmlns:a16="http://schemas.microsoft.com/office/drawing/2014/main" xmlns="" id="{581FCF1F-CE34-6A28-706E-21921DB0D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00" y="1554708"/>
            <a:ext cx="103909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 eaLnBrk="1" hangingPunct="1"/>
            <a:r>
              <a:rPr lang="en-GB" altLang="en-US" sz="2000" dirty="0">
                <a:solidFill>
                  <a:srgbClr val="575958"/>
                </a:solidFill>
              </a:rPr>
              <a:t>Teaching feedback link </a:t>
            </a:r>
            <a:r>
              <a:rPr lang="en-GB" altLang="en-US" sz="2000" dirty="0" smtClean="0">
                <a:solidFill>
                  <a:srgbClr val="575958"/>
                </a:solidFill>
              </a:rPr>
              <a:t>M6.13</a:t>
            </a:r>
            <a:endParaRPr lang="en-GB" altLang="en-US" sz="2400" dirty="0">
              <a:solidFill>
                <a:srgbClr val="575958"/>
              </a:solidFill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6061" y="2073012"/>
            <a:ext cx="3238431" cy="3218316"/>
          </a:xfrm>
          <a:prstGeom prst="rect">
            <a:avLst/>
          </a:prstGeom>
        </p:spPr>
      </p:pic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090456"/>
              </p:ext>
            </p:extLst>
          </p:nvPr>
        </p:nvGraphicFramePr>
        <p:xfrm>
          <a:off x="3879826" y="5433906"/>
          <a:ext cx="3390900" cy="231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0900"/>
              </a:tblGrid>
              <a:tr h="2316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https://</a:t>
                      </a:r>
                      <a:r>
                        <a:rPr lang="en-US" sz="1100" u="none" strike="noStrike" dirty="0" err="1">
                          <a:effectLst/>
                        </a:rPr>
                        <a:t>s.surveyplanet.com</a:t>
                      </a:r>
                      <a:r>
                        <a:rPr lang="en-US" sz="1100" u="none" strike="noStrike" dirty="0">
                          <a:effectLst/>
                        </a:rPr>
                        <a:t>/2k3ubnpt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22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22</cp:revision>
  <dcterms:created xsi:type="dcterms:W3CDTF">2023-01-21T08:16:07Z</dcterms:created>
  <dcterms:modified xsi:type="dcterms:W3CDTF">2024-03-15T18:35:28Z</dcterms:modified>
</cp:coreProperties>
</file>