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C5B537-3E83-CC4A-83C2-872E2F9C15B4}" v="37" dt="2024-03-12T13:13:37.6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/>
    <p:restoredTop sz="94645"/>
  </p:normalViewPr>
  <p:slideViewPr>
    <p:cSldViewPr snapToGrid="0" snapToObjects="1">
      <p:cViewPr varScale="1">
        <p:scale>
          <a:sx n="34" d="100"/>
          <a:sy n="34" d="100"/>
        </p:scale>
        <p:origin x="10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455</TotalTime>
  <Words>312</Words>
  <Application>Microsoft Office PowerPoint</Application>
  <PresentationFormat>Widescreen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Segoe UI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Record a Presentation</dc:title>
  <dc:subject/>
  <dc:creator>Orians, A.J.</dc:creator>
  <cp:keywords/>
  <dc:description/>
  <cp:lastModifiedBy>Sabrina Nabi</cp:lastModifiedBy>
  <cp:revision>15</cp:revision>
  <dcterms:modified xsi:type="dcterms:W3CDTF">2025-06-19T14:39:49Z</dcterms:modified>
  <cp:category/>
</cp:coreProperties>
</file>