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722"/>
  </p:normalViewPr>
  <p:slideViewPr>
    <p:cSldViewPr snapToGrid="0" snapToObjects="1">
      <p:cViewPr varScale="1">
        <p:scale>
          <a:sx n="34" d="100"/>
          <a:sy n="34" d="100"/>
        </p:scale>
        <p:origin x="10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6D102F"/>
                </a:solidFill>
              </a:rPr>
              <a:t>Module 6.13</a:t>
            </a:r>
            <a:endParaRPr lang="en-GB" altLang="en-US" sz="4000" b="1" dirty="0">
              <a:solidFill>
                <a:srgbClr val="6D102F"/>
              </a:solidFill>
            </a:endParaRP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DRUJ Anatomy, Instability and Arthritis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Have a clear understanding of the anatomy of the distal radioulnar articulation and the TFCC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Describe the static and dynamic stabilisers of the DRUJ (including changes during forearm rotation)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Demonstrate examination techniques for eliciting DRUJ pain and instability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Describe the acute management of the dislocated DRUJ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Discuss the management of an ulnar styloid fracture in the context of distal radius fracture fixation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Have an understanding of non-operative and operative management options for DRUJ instability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Name 4 factors to consider (hint "4-leaf clover") in the context of chronic DRUJ instability management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Describe non-operative and operative management options for DRUJ arthritis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113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Sabrina Nabi</cp:lastModifiedBy>
  <cp:revision>16</cp:revision>
  <dcterms:modified xsi:type="dcterms:W3CDTF">2025-06-19T14:38:39Z</dcterms:modified>
  <cp:category/>
</cp:coreProperties>
</file>