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5"/>
    <p:restoredTop sz="95680"/>
  </p:normalViewPr>
  <p:slideViewPr>
    <p:cSldViewPr snapToGrid="0" snapToObjects="1">
      <p:cViewPr>
        <p:scale>
          <a:sx n="105" d="100"/>
          <a:sy n="105" d="100"/>
        </p:scale>
        <p:origin x="-8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3/15/24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xmlns="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xmlns="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M6.14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656" y="2163826"/>
            <a:ext cx="2959862" cy="2959862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46956"/>
              </p:ext>
            </p:extLst>
          </p:nvPr>
        </p:nvGraphicFramePr>
        <p:xfrm>
          <a:off x="4400550" y="5535168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/thfzh3lq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2023-01-21T08:16:07Z</dcterms:created>
  <dcterms:modified xsi:type="dcterms:W3CDTF">2024-03-15T18:36:05Z</dcterms:modified>
</cp:coreProperties>
</file>