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68497F-4EA4-E94D-82C1-B66ADB311501}" v="18" dt="2024-03-13T12:11:31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45"/>
  </p:normalViewPr>
  <p:slideViewPr>
    <p:cSldViewPr snapToGrid="0" snapToObjects="1">
      <p:cViewPr varScale="1">
        <p:scale>
          <a:sx n="34" d="100"/>
          <a:sy n="34" d="100"/>
        </p:scale>
        <p:origin x="10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297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Sabrina Nabi</cp:lastModifiedBy>
  <cp:revision>15</cp:revision>
  <dcterms:modified xsi:type="dcterms:W3CDTF">2025-06-19T14:43:20Z</dcterms:modified>
  <cp:category/>
</cp:coreProperties>
</file>