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1656"/>
  </p:normalViewPr>
  <p:slideViewPr>
    <p:cSldViewPr snapToGrid="0" snapToObjects="1">
      <p:cViewPr varScale="1">
        <p:scale>
          <a:sx n="34" d="100"/>
          <a:sy n="34" d="100"/>
        </p:scale>
        <p:origin x="108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:a16="http://schemas.microsoft.com/office/drawing/2014/main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:a16="http://schemas.microsoft.com/office/drawing/2014/main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18/06/2025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18/06/2025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18/06/2025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18/06/2025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18/06/2025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18/06/2025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18/06/2025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18/06/2025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18/06/2025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18/06/2025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18/06/2025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18/06/2025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883" y="500529"/>
            <a:ext cx="673858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>
                <a:solidFill>
                  <a:srgbClr val="6D102F"/>
                </a:solidFill>
              </a:rPr>
              <a:t>Module 6.14</a:t>
            </a:r>
            <a:endParaRPr lang="en-GB" altLang="en-US" sz="4000" b="1" dirty="0">
              <a:solidFill>
                <a:srgbClr val="6D102F"/>
              </a:solidFill>
            </a:endParaRPr>
          </a:p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TFCC anatomy and injuries</a:t>
            </a: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403148"/>
            <a:ext cx="10757429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 b="1" dirty="0">
                <a:solidFill>
                  <a:srgbClr val="575958"/>
                </a:solidFill>
              </a:rPr>
              <a:t>Objectives</a:t>
            </a:r>
          </a:p>
          <a:p>
            <a:pPr eaLnBrk="1" hangingPunct="1"/>
            <a:endParaRPr lang="en-GB" altLang="en-US" sz="2000" b="1" dirty="0">
              <a:solidFill>
                <a:srgbClr val="575958"/>
              </a:solidFill>
            </a:endParaRPr>
          </a:p>
          <a:p>
            <a:pPr marL="457200" indent="-457200" eaLnBrk="1" hangingPunct="1">
              <a:buAutoNum type="arabicPeriod"/>
            </a:pPr>
            <a:r>
              <a:rPr lang="en-GB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Have a clear understanding of the anatomy of the distal radioulnar articulation and the TFCC</a:t>
            </a:r>
            <a:endParaRPr lang="en-GB" sz="2000" dirty="0">
              <a:solidFill>
                <a:srgbClr val="000000"/>
              </a:solidFill>
            </a:endParaRPr>
          </a:p>
          <a:p>
            <a:pPr marL="457200" indent="-457200" eaLnBrk="1" hangingPunct="1">
              <a:buAutoNum type="arabicPeriod"/>
            </a:pPr>
            <a:r>
              <a:rPr lang="en-GB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Know the basics of Palmer's classification</a:t>
            </a:r>
          </a:p>
          <a:p>
            <a:pPr marL="457200" indent="-457200" eaLnBrk="1" hangingPunct="1">
              <a:buAutoNum type="arabicPeriod"/>
            </a:pPr>
            <a:r>
              <a:rPr lang="en-GB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Have an understanding of which tear patterns are repairable vs simple debridement for pain</a:t>
            </a:r>
            <a:endParaRPr lang="en-GB" sz="2000" dirty="0">
              <a:solidFill>
                <a:srgbClr val="000000"/>
              </a:solidFill>
            </a:endParaRPr>
          </a:p>
          <a:p>
            <a:pPr marL="457200" indent="-457200" eaLnBrk="1" hangingPunct="1">
              <a:buAutoNum type="arabicPeriod"/>
            </a:pPr>
            <a:r>
              <a:rPr lang="en-GB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Appreciate which tear patterns lead to instability</a:t>
            </a:r>
          </a:p>
          <a:p>
            <a:pPr marL="457200" indent="-457200" eaLnBrk="1" hangingPunct="1">
              <a:buAutoNum type="arabicPeriod"/>
            </a:pPr>
            <a:r>
              <a:rPr lang="en-GB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Have an appreciation of different repair and reconstruction techniques</a:t>
            </a: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58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Sabrina Nabi</cp:lastModifiedBy>
  <cp:revision>16</cp:revision>
  <dcterms:modified xsi:type="dcterms:W3CDTF">2025-06-18T09:01:36Z</dcterms:modified>
  <cp:category/>
</cp:coreProperties>
</file>