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1656"/>
  </p:normalViewPr>
  <p:slideViewPr>
    <p:cSldViewPr snapToGrid="0" snapToObjects="1">
      <p:cViewPr varScale="1">
        <p:scale>
          <a:sx n="34" d="100"/>
          <a:sy n="34" d="100"/>
        </p:scale>
        <p:origin x="108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hape 3">
            <a:extLst>
              <a:ext uri="{FF2B5EF4-FFF2-40B4-BE49-F238E27FC236}">
                <a16:creationId xmlns:a16="http://schemas.microsoft.com/office/drawing/2014/main" id="{D41C71F3-00B0-4D50-CF2E-D5D5220D375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4572000 w 120000"/>
              <a:gd name="T3" fmla="*/ 0 h 120000"/>
              <a:gd name="T4" fmla="*/ 4572000 w 120000"/>
              <a:gd name="T5" fmla="*/ 3429000 h 120000"/>
              <a:gd name="T6" fmla="*/ 0 w 120000"/>
              <a:gd name="T7" fmla="*/ 3429000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" name="Shape 4">
            <a:extLst>
              <a:ext uri="{FF2B5EF4-FFF2-40B4-BE49-F238E27FC236}">
                <a16:creationId xmlns:a16="http://schemas.microsoft.com/office/drawing/2014/main" id="{AAA5FAC7-FE37-D255-8A56-1A9A668434F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pPr lvl="0"/>
            <a:endParaRPr noProof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B5E0C-15C9-9BF8-82B6-51375E913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07D94-8181-FA47-8815-A4E2FD121091}" type="datetimeFigureOut">
              <a:rPr lang="en-GB"/>
              <a:pPr>
                <a:defRPr/>
              </a:pPr>
              <a:t>18/06/2025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A2DF8-BEA4-7056-C799-488413E1F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AD4A5-8ADE-7628-47DA-410EBB90C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66E288-E55D-D743-B473-F1B7F0FEBEF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409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0C4FD1-B964-3D34-6D3D-C3DE49CE4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A7D37-14AB-894C-BD8F-F6F6CFA77620}" type="datetimeFigureOut">
              <a:rPr lang="en-GB"/>
              <a:pPr>
                <a:defRPr/>
              </a:pPr>
              <a:t>18/06/2025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F565BF-7091-F921-C76B-45A03475A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1C462-DDEE-EEE3-834C-0B77B9BC9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1CAD5-7525-954B-9CFA-0F80CEB16D4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554765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785DF3-AEF5-E64B-26C3-94B327B6D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7287D-3E82-3149-8BAB-FA9662642B66}" type="datetimeFigureOut">
              <a:rPr lang="en-GB"/>
              <a:pPr>
                <a:defRPr/>
              </a:pPr>
              <a:t>18/06/2025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3F9F6E-33CB-4B8D-FBAD-841C6A668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2E77B7-5E68-52C8-6A0B-0A4D40697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15A109-4491-3A4E-81E6-19744776179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756741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E672D7-AB51-BA2C-682E-E644DB415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1ABBE-21D3-474D-81D2-9F18753D58BD}" type="datetimeFigureOut">
              <a:rPr lang="en-GB"/>
              <a:pPr>
                <a:defRPr/>
              </a:pPr>
              <a:t>18/06/2025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2D826D-EE04-1B46-C593-E5BD7F8E8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9B33DF-3426-6478-6E4C-2FFDC222F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CFE55B-E959-2842-ABE2-CB62AFA5F56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442371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57C4C6-B06D-8EF8-200D-B421890FF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250F2-5897-424A-A3D4-BDC6AA60E3D6}" type="datetimeFigureOut">
              <a:rPr lang="en-GB"/>
              <a:pPr>
                <a:defRPr/>
              </a:pPr>
              <a:t>18/06/2025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E60C0-09A4-94C4-9821-BE864E2A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3C42AC-FFE1-969D-C43F-7976AEEE7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34CA8-F53B-0B44-AA30-96F8EED1943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7589761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96B2649-66FC-D8F3-158F-157A50907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A3D2E-D341-B643-B4C8-B6B91873195E}" type="datetimeFigureOut">
              <a:rPr lang="en-GB"/>
              <a:pPr>
                <a:defRPr/>
              </a:pPr>
              <a:t>18/06/2025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2D18116-5EAE-7EF4-7653-B5A22B26C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A87B1B2-8598-BD6D-47CC-5BE123B1A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50304E-B575-6B42-A620-D977344A70D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279041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0281CC6-1CFC-6AE4-8473-64E101346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F91FC-8180-7C4D-A709-5955E34E3BF6}" type="datetimeFigureOut">
              <a:rPr lang="en-GB"/>
              <a:pPr>
                <a:defRPr/>
              </a:pPr>
              <a:t>18/06/2025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92BC458-DE77-3254-F2C5-B7E4E80F1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9B8E092-882C-B2EA-D62D-C2E92EC14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CF339-03D0-964B-9AEB-E94BBAD4A62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748366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17D361D-3850-F852-62A4-89D8FC265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1C0A4-50F3-1942-83F9-1F506E069AA2}" type="datetimeFigureOut">
              <a:rPr lang="en-GB"/>
              <a:pPr>
                <a:defRPr/>
              </a:pPr>
              <a:t>18/06/2025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CAC53CB-F3F3-BF23-622B-B391BEA25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AFA870E-057D-B044-DB89-328FA204E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AA2F1-F4CC-AD48-92D1-3C22D8B401F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967088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01DCDB2-FC38-A816-FDA2-AB41E9BE6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46C62-CBA8-CD41-8130-1F365C455EB8}" type="datetimeFigureOut">
              <a:rPr lang="en-GB"/>
              <a:pPr>
                <a:defRPr/>
              </a:pPr>
              <a:t>18/06/2025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C73A505-3556-4DF3-70F8-5DC4CA9EA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021F4E7-03F1-ACD4-6FB9-C8716FDF4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C1DC72-60D2-8E41-81A0-15AEA50D488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960352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8032DC5-A866-4E5A-8561-5DF560BFC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E0CA2-C401-8749-8669-0DCE30856445}" type="datetimeFigureOut">
              <a:rPr lang="en-GB"/>
              <a:pPr>
                <a:defRPr/>
              </a:pPr>
              <a:t>18/06/2025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DE2CF16-5113-0EE7-935F-9E722C81B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7B3B0EC-5F83-96A4-539B-FC0BF839D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F995A-D098-B047-B6E8-BB420A4819A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09840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D6F38F5-922F-CB34-72BE-7041457EA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A2A77-D386-ED47-AFD5-8538CC2C4071}" type="datetimeFigureOut">
              <a:rPr lang="en-GB"/>
              <a:pPr>
                <a:defRPr/>
              </a:pPr>
              <a:t>18/06/2025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F5BD951-3E89-585C-F6E7-5DA2D7B26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E807005-46E8-CF04-29DF-67D2EE11F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525C4C-F5DA-2949-92E5-93103FC2E9B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7015449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D486B5B-2B5B-CDDA-F11D-BFA21ED74E7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4E1A02F-8976-0592-1347-51C0C306B37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1E193E-3085-D323-E23A-9781CE9A51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EA6FEF-56B4-7D47-BFE3-FD79C437808F}" type="datetimeFigureOut">
              <a:rPr lang="en-GB"/>
              <a:pPr>
                <a:defRPr/>
              </a:pPr>
              <a:t>18/06/2025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E55CC4-E212-5BE0-ECB2-E2D8193BE3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01FA27-5691-9996-A41C-3E0693FA5A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21B6F0A5-B009-354D-AF9C-73D803B8321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sldNum="0"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7">
            <a:extLst>
              <a:ext uri="{FF2B5EF4-FFF2-40B4-BE49-F238E27FC236}">
                <a16:creationId xmlns:a16="http://schemas.microsoft.com/office/drawing/2014/main" id="{D5604528-182A-7D2C-9933-E4AB3C349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0883" y="500529"/>
            <a:ext cx="6738584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4000" b="1">
                <a:solidFill>
                  <a:srgbClr val="6D102F"/>
                </a:solidFill>
              </a:rPr>
              <a:t>Module 6.14</a:t>
            </a:r>
            <a:endParaRPr lang="en-GB" altLang="en-US" sz="4000" b="1" dirty="0">
              <a:solidFill>
                <a:srgbClr val="6D102F"/>
              </a:solidFill>
            </a:endParaRPr>
          </a:p>
          <a:p>
            <a:pPr eaLnBrk="1" hangingPunct="1"/>
            <a:r>
              <a:rPr lang="en-GB" altLang="en-US" sz="4000" b="1" dirty="0">
                <a:solidFill>
                  <a:srgbClr val="6D102F"/>
                </a:solidFill>
              </a:rPr>
              <a:t>TFCC anatomy and injuries</a:t>
            </a:r>
          </a:p>
        </p:txBody>
      </p:sp>
      <p:pic>
        <p:nvPicPr>
          <p:cNvPr id="3075" name="Picture 8">
            <a:extLst>
              <a:ext uri="{FF2B5EF4-FFF2-40B4-BE49-F238E27FC236}">
                <a16:creationId xmlns:a16="http://schemas.microsoft.com/office/drawing/2014/main" id="{FAE725AA-E831-A73D-4C7C-2FCD357F3A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38" y="685800"/>
            <a:ext cx="235902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9">
            <a:extLst>
              <a:ext uri="{FF2B5EF4-FFF2-40B4-BE49-F238E27FC236}">
                <a16:creationId xmlns:a16="http://schemas.microsoft.com/office/drawing/2014/main" id="{0DACD0F8-83AA-4144-8FFE-B738A2B2A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2038" y="2403148"/>
            <a:ext cx="10757429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2000" b="1" dirty="0">
                <a:solidFill>
                  <a:srgbClr val="575958"/>
                </a:solidFill>
              </a:rPr>
              <a:t>Objectives</a:t>
            </a:r>
          </a:p>
          <a:p>
            <a:pPr eaLnBrk="1" hangingPunct="1"/>
            <a:endParaRPr lang="en-GB" altLang="en-US" sz="2000" b="1" dirty="0">
              <a:solidFill>
                <a:srgbClr val="575958"/>
              </a:solidFill>
            </a:endParaRPr>
          </a:p>
          <a:p>
            <a:pPr marL="457200" indent="-457200" eaLnBrk="1" hangingPunct="1">
              <a:buAutoNum type="arabicPeriod"/>
            </a:pPr>
            <a:r>
              <a:rPr lang="en-GB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Have a clear understanding of the anatomy of the distal radioulnar articulation and the TFCC</a:t>
            </a:r>
            <a:endParaRPr lang="en-GB" sz="2000" dirty="0">
              <a:solidFill>
                <a:srgbClr val="000000"/>
              </a:solidFill>
            </a:endParaRPr>
          </a:p>
          <a:p>
            <a:pPr marL="457200" indent="-457200" eaLnBrk="1" hangingPunct="1">
              <a:buAutoNum type="arabicPeriod"/>
            </a:pPr>
            <a:r>
              <a:rPr lang="en-GB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Know the basics of Palmer's classification</a:t>
            </a:r>
          </a:p>
          <a:p>
            <a:pPr marL="457200" indent="-457200" eaLnBrk="1" hangingPunct="1">
              <a:buAutoNum type="arabicPeriod"/>
            </a:pPr>
            <a:r>
              <a:rPr lang="en-GB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Have an understanding of which tear patterns are repairable vs simple debridement for pain</a:t>
            </a:r>
            <a:endParaRPr lang="en-GB" sz="2000" dirty="0">
              <a:solidFill>
                <a:srgbClr val="000000"/>
              </a:solidFill>
            </a:endParaRPr>
          </a:p>
          <a:p>
            <a:pPr marL="457200" indent="-457200" eaLnBrk="1" hangingPunct="1">
              <a:buAutoNum type="arabicPeriod"/>
            </a:pPr>
            <a:r>
              <a:rPr lang="en-GB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Appreciate which tear patterns lead to instability</a:t>
            </a:r>
          </a:p>
          <a:p>
            <a:pPr marL="457200" indent="-457200" eaLnBrk="1" hangingPunct="1">
              <a:buAutoNum type="arabicPeriod"/>
            </a:pPr>
            <a:r>
              <a:rPr lang="en-GB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Have an appreciation of different repair and reconstruction techniques</a:t>
            </a: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</TotalTime>
  <Words>58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Record a Presentation</dc:title>
  <dc:subject/>
  <dc:creator>Orians, A.J.</dc:creator>
  <cp:keywords/>
  <dc:description/>
  <cp:lastModifiedBy>Sabrina Nabi</cp:lastModifiedBy>
  <cp:revision>16</cp:revision>
  <dcterms:modified xsi:type="dcterms:W3CDTF">2025-06-18T09:01:36Z</dcterms:modified>
  <cp:category/>
</cp:coreProperties>
</file>