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5B537-3E83-CC4A-83C2-872E2F9C15B4}" v="37" dt="2024-03-12T13:13:37.61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310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14</cp:revision>
  <dcterms:modified xsi:type="dcterms:W3CDTF">2024-03-12T13:15:02Z</dcterms:modified>
  <cp:category/>
</cp:coreProperties>
</file>