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F2417E-F44C-D045-AFEF-434595EA4B93}" v="1" dt="2025-06-19T06:21:01.3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1691"/>
  </p:normalViewPr>
  <p:slideViewPr>
    <p:cSldViewPr snapToGrid="0" snapToObjects="1">
      <p:cViewPr varScale="1">
        <p:scale>
          <a:sx n="95" d="100"/>
          <a:sy n="95" d="100"/>
        </p:scale>
        <p:origin x="1320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Parker" userId="d0d90ed22a84351a" providerId="LiveId" clId="{E6F2417E-F44C-D045-AFEF-434595EA4B93}"/>
    <pc:docChg chg="modSld">
      <pc:chgData name="Simon Parker" userId="d0d90ed22a84351a" providerId="LiveId" clId="{E6F2417E-F44C-D045-AFEF-434595EA4B93}" dt="2025-06-19T06:21:01.385" v="4"/>
      <pc:docMkLst>
        <pc:docMk/>
      </pc:docMkLst>
      <pc:sldChg chg="modSp mod">
        <pc:chgData name="Simon Parker" userId="d0d90ed22a84351a" providerId="LiveId" clId="{E6F2417E-F44C-D045-AFEF-434595EA4B93}" dt="2025-06-19T06:21:01.385" v="4"/>
        <pc:sldMkLst>
          <pc:docMk/>
          <pc:sldMk cId="0" sldId="256"/>
        </pc:sldMkLst>
        <pc:spChg chg="mod">
          <ac:chgData name="Simon Parker" userId="d0d90ed22a84351a" providerId="LiveId" clId="{E6F2417E-F44C-D045-AFEF-434595EA4B93}" dt="2025-06-19T06:20:13.369" v="1" actId="20577"/>
          <ac:spMkLst>
            <pc:docMk/>
            <pc:sldMk cId="0" sldId="256"/>
            <ac:spMk id="3074" creationId="{D5604528-182A-7D2C-9933-E4AB3C3495B5}"/>
          </ac:spMkLst>
        </pc:spChg>
        <pc:spChg chg="mod">
          <ac:chgData name="Simon Parker" userId="d0d90ed22a84351a" providerId="LiveId" clId="{E6F2417E-F44C-D045-AFEF-434595EA4B93}" dt="2025-06-19T06:21:01.385" v="4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6.15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Arthroscopy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403148"/>
            <a:ext cx="10757429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Describe the main wrist arthroscopy portals according to their anatomy and uses</a:t>
            </a:r>
            <a:endParaRPr lang="en-GB" sz="2000" dirty="0">
              <a:solidFill>
                <a:srgbClr val="000000"/>
              </a:solidFill>
            </a:endParaRPr>
          </a:p>
          <a:p>
            <a:pPr marL="457200" indent="-457200" eaLnBrk="1" hangingPunct="1">
              <a:buAutoNum type="arabicPeriod"/>
            </a:pPr>
            <a:endParaRPr lang="en-GB" sz="2000" dirty="0">
              <a:solidFill>
                <a:srgbClr val="000000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 aware of what structures are most at risk in relation to each portal and consider methods to reduce this risk</a:t>
            </a:r>
          </a:p>
          <a:p>
            <a:pPr marL="457200" indent="-457200" eaLnBrk="1" hangingPunct="1">
              <a:buAutoNum type="arabicPeriod"/>
            </a:pPr>
            <a:endParaRPr lang="en-GB" sz="2000" dirty="0">
              <a:solidFill>
                <a:srgbClr val="000000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 familiar with the most commonly used instruments</a:t>
            </a:r>
          </a:p>
          <a:p>
            <a:pPr marL="457200" indent="-457200" eaLnBrk="1" hangingPunct="1">
              <a:buAutoNum type="arabicPeriod"/>
            </a:pPr>
            <a:endParaRPr lang="en-GB" sz="2000" dirty="0">
              <a:solidFill>
                <a:srgbClr val="000000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dirty="0"/>
              <a:t>Describe a typical pattern of assessment during a diagnostic wrist </a:t>
            </a:r>
            <a:r>
              <a:rPr lang="en-GB" sz="2000" dirty="0" err="1"/>
              <a:t>arthrscopy</a:t>
            </a:r>
            <a:endParaRPr lang="en-GB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56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Parker, Simon</cp:lastModifiedBy>
  <cp:revision>15</cp:revision>
  <dcterms:modified xsi:type="dcterms:W3CDTF">2025-06-19T06:21:05Z</dcterms:modified>
  <cp:category/>
</cp:coreProperties>
</file>