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6.3</a:t>
            </a:r>
          </a:p>
          <a:p>
            <a:pPr algn="r"/>
            <a:r>
              <a:rPr lang="en-GB" altLang="en-US" sz="3200" b="1" dirty="0" err="1">
                <a:solidFill>
                  <a:srgbClr val="6D102F"/>
                </a:solidFill>
              </a:rPr>
              <a:t>Perilunate</a:t>
            </a:r>
            <a:r>
              <a:rPr lang="en-GB" altLang="en-US" sz="3200" b="1">
                <a:solidFill>
                  <a:srgbClr val="6D102F"/>
                </a:solidFill>
              </a:rPr>
              <a:t> injuries</a:t>
            </a:r>
            <a:endParaRPr lang="en-GB" altLang="en-US" sz="32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assessment of patients who present with suspected </a:t>
            </a:r>
            <a:r>
              <a:rPr lang="en-GB" sz="2000" dirty="0" err="1"/>
              <a:t>perilunate</a:t>
            </a:r>
            <a:r>
              <a:rPr lang="en-GB" sz="2000" dirty="0"/>
              <a:t> injury.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classification of </a:t>
            </a:r>
            <a:r>
              <a:rPr lang="en-GB" sz="2000" dirty="0" err="1"/>
              <a:t>perilunate</a:t>
            </a:r>
            <a:r>
              <a:rPr lang="en-GB" sz="2000" dirty="0"/>
              <a:t> injuries.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initial and definitive management of patients with </a:t>
            </a:r>
            <a:r>
              <a:rPr lang="en-GB" sz="2000" dirty="0" err="1"/>
              <a:t>perilunate</a:t>
            </a:r>
            <a:r>
              <a:rPr lang="en-GB" sz="2000" dirty="0"/>
              <a:t> injury.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complications that may arise from </a:t>
            </a:r>
            <a:r>
              <a:rPr lang="en-GB" sz="2000" dirty="0" err="1"/>
              <a:t>perilunate</a:t>
            </a:r>
            <a:r>
              <a:rPr lang="en-GB" sz="2000" dirty="0"/>
              <a:t> injuries.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rgbClr val="575958"/>
                </a:solidFill>
              </a:rPr>
              <a:t>March 2024</a:t>
            </a:r>
            <a:endParaRPr lang="en-GB" altLang="en-US" sz="16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10751</TotalTime>
  <Words>48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18</cp:revision>
  <dcterms:created xsi:type="dcterms:W3CDTF">2022-12-20T10:35:56Z</dcterms:created>
  <dcterms:modified xsi:type="dcterms:W3CDTF">2024-03-10T18:41:55Z</dcterms:modified>
</cp:coreProperties>
</file>