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6.5 Forearm fractures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the anatomy of the forearm bones, compartment of the forearm and how the structures relate to movement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neurovascular structures that can be injured in the forearm fractures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discuss the challenges associated with treatment of forearm fractures </a:t>
            </a:r>
          </a:p>
          <a:p>
            <a:pPr marL="457200" indent="-457200">
              <a:buAutoNum type="arabicPeriod"/>
            </a:pP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To discuss the treatment options available for forearm fractures </a:t>
            </a: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57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23</cp:revision>
  <dcterms:modified xsi:type="dcterms:W3CDTF">2024-03-15T17:11:31Z</dcterms:modified>
  <cp:category/>
</cp:coreProperties>
</file>