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3970B-FFDC-CA43-B661-64002C3AA3AF}" v="126" dt="2022-12-20T12:21:37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2"/>
    <p:restoredTop sz="68800" autoAdjust="0"/>
  </p:normalViewPr>
  <p:slideViewPr>
    <p:cSldViewPr snapToGrid="0" snapToObjects="1">
      <p:cViewPr varScale="1">
        <p:scale>
          <a:sx n="56" d="100"/>
          <a:sy n="56" d="100"/>
        </p:scale>
        <p:origin x="208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3">
            <a:extLst>
              <a:ext uri="{FF2B5EF4-FFF2-40B4-BE49-F238E27FC236}">
                <a16:creationId xmlns:a16="http://schemas.microsoft.com/office/drawing/2014/main" xmlns="" id="{D41C71F3-00B0-4D50-CF2E-D5D5220D37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:a16="http://schemas.microsoft.com/office/drawing/2014/main" xmlns="" id="{AAA5FAC7-FE37-D255-8A56-1A9A668434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479323396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</TotalTime>
  <Words>302</Words>
  <Application>Microsoft Macintosh PowerPoint</Application>
  <PresentationFormat>Widescreen</PresentationFormat>
  <Paragraphs>43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Microsoft Office User</cp:lastModifiedBy>
  <cp:revision>40</cp:revision>
  <dcterms:modified xsi:type="dcterms:W3CDTF">2024-03-15T20:00:15Z</dcterms:modified>
  <cp:category/>
</cp:coreProperties>
</file>