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30B49A-405B-8249-B0BF-ECAA872B7126}" v="13" dt="2022-12-20T12:32:16.522"/>
    <p1510:client id="{95348597-ECDB-4916-BF2D-CDE5C70EFC8D}" v="29" dt="2023-01-24T11:08:09.5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4"/>
    <p:restoredTop sz="94640"/>
  </p:normalViewPr>
  <p:slideViewPr>
    <p:cSldViewPr snapToGrid="0" snapToObjects="1">
      <p:cViewPr varScale="1">
        <p:scale>
          <a:sx n="58" d="100"/>
          <a:sy n="58" d="100"/>
        </p:scale>
        <p:origin x="240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microsoft.com/office/2016/11/relationships/changesInfo" Target="changesInfos/changesInfo1.xml"/><Relationship Id="rId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 Owers" userId="Fc+/NK/9VZUk/SSgN9eR4qEzyu+nvozqxyIA2u2MsrM=" providerId="None" clId="Web-{95348597-ECDB-4916-BF2D-CDE5C70EFC8D}"/>
    <pc:docChg chg="modSld">
      <pc:chgData name="Kate Owers" userId="Fc+/NK/9VZUk/SSgN9eR4qEzyu+nvozqxyIA2u2MsrM=" providerId="None" clId="Web-{95348597-ECDB-4916-BF2D-CDE5C70EFC8D}" dt="2023-01-24T11:08:07.081" v="17" actId="20577"/>
      <pc:docMkLst>
        <pc:docMk/>
      </pc:docMkLst>
      <pc:sldChg chg="modSp">
        <pc:chgData name="Kate Owers" userId="Fc+/NK/9VZUk/SSgN9eR4qEzyu+nvozqxyIA2u2MsrM=" providerId="None" clId="Web-{95348597-ECDB-4916-BF2D-CDE5C70EFC8D}" dt="2023-01-24T11:08:07.081" v="17" actId="20577"/>
        <pc:sldMkLst>
          <pc:docMk/>
          <pc:sldMk cId="0" sldId="256"/>
        </pc:sldMkLst>
        <pc:spChg chg="mod">
          <ac:chgData name="Kate Owers" userId="Fc+/NK/9VZUk/SSgN9eR4qEzyu+nvozqxyIA2u2MsrM=" providerId="None" clId="Web-{95348597-ECDB-4916-BF2D-CDE5C70EFC8D}" dt="2023-01-24T11:08:07.081" v="17" actId="20577"/>
          <ac:spMkLst>
            <pc:docMk/>
            <pc:sldMk cId="0" sldId="256"/>
            <ac:spMk id="3076" creationId="{0DACD0F8-83AA-4144-8FFE-B738A2B2AC8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="" xmlns:a16="http://schemas.microsoft.com/office/drawing/2014/main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="" xmlns:a16="http://schemas.microsoft.com/office/drawing/2014/main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  <p:extLst>
      <p:ext uri="{BB962C8B-B14F-4D97-AF65-F5344CB8AC3E}">
        <p14:creationId xmlns:p14="http://schemas.microsoft.com/office/powerpoint/2010/main" val="951757825"/>
      </p:ext>
    </p:extLst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="" xmlns:a16="http://schemas.microsoft.com/office/drawing/2014/main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="" xmlns:a16="http://schemas.microsoft.com/office/drawing/2014/main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="" xmlns:a16="http://schemas.microsoft.com/office/drawing/2014/main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1379" y="1116082"/>
            <a:ext cx="673858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</a:t>
            </a:r>
            <a:r>
              <a:rPr lang="en-GB" altLang="en-US" sz="4000" b="1" dirty="0" smtClean="0">
                <a:solidFill>
                  <a:srgbClr val="6D102F"/>
                </a:solidFill>
              </a:rPr>
              <a:t>6.6 Elbow fractures</a:t>
            </a:r>
            <a:endParaRPr lang="en-GB" altLang="en-US" sz="4000" b="1" dirty="0">
              <a:solidFill>
                <a:srgbClr val="6D102F"/>
              </a:solidFill>
            </a:endParaRPr>
          </a:p>
        </p:txBody>
      </p:sp>
      <p:pic>
        <p:nvPicPr>
          <p:cNvPr id="3075" name="Picture 8">
            <a:extLst>
              <a:ext uri="{FF2B5EF4-FFF2-40B4-BE49-F238E27FC236}">
                <a16:creationId xmlns="" xmlns:a16="http://schemas.microsoft.com/office/drawing/2014/main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="" xmlns:a16="http://schemas.microsoft.com/office/drawing/2014/main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864813"/>
            <a:ext cx="10067925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sz="2000" b="1" dirty="0" smtClean="0">
                <a:solidFill>
                  <a:srgbClr val="575958"/>
                </a:solidFill>
                <a:latin typeface="Calibri"/>
                <a:cs typeface="Calibri"/>
              </a:rPr>
              <a:t>Objectives</a:t>
            </a:r>
            <a:endParaRPr lang="en-US" sz="2000" dirty="0" smtClean="0">
              <a:latin typeface="Calibri"/>
              <a:cs typeface="Calibri"/>
            </a:endParaRPr>
          </a:p>
          <a:p>
            <a:endParaRPr lang="en-GB" sz="2000" dirty="0" smtClean="0"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To understand the anatomy of the </a:t>
            </a: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elbow</a:t>
            </a:r>
          </a:p>
          <a:p>
            <a:pPr marL="457200" indent="-457200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To discuss surgical approaches and principles of management of elbow fractures </a:t>
            </a:r>
          </a:p>
          <a:p>
            <a:pPr marL="457200" indent="-457200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To understand injuries resulting in elbow fractures </a:t>
            </a:r>
            <a:r>
              <a:rPr lang="en-GB" sz="2000" smtClean="0">
                <a:solidFill>
                  <a:srgbClr val="575958"/>
                </a:solidFill>
                <a:latin typeface="Calibri"/>
                <a:cs typeface="Calibri"/>
              </a:rPr>
              <a:t>and fracture/dislocations</a:t>
            </a:r>
          </a:p>
          <a:p>
            <a:pPr marL="457200" indent="-457200">
              <a:buAutoNum type="arabicPeriod"/>
            </a:pPr>
            <a:endParaRPr lang="en-GB" sz="2000" dirty="0">
              <a:solidFill>
                <a:srgbClr val="575958"/>
              </a:solidFill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endParaRPr lang="en-GB" sz="2000" dirty="0" smtClean="0">
              <a:solidFill>
                <a:srgbClr val="575958"/>
              </a:solidFill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endParaRPr lang="en-GB" sz="2000" dirty="0" smtClean="0">
              <a:solidFill>
                <a:srgbClr val="575958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</TotalTime>
  <Words>32</Words>
  <Application>Microsoft Macintosh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Microsoft Office User</cp:lastModifiedBy>
  <cp:revision>24</cp:revision>
  <dcterms:modified xsi:type="dcterms:W3CDTF">2024-03-15T17:31:52Z</dcterms:modified>
  <cp:category/>
</cp:coreProperties>
</file>