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6.8 Chronic elbow dislocations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the anatomy of the elbow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Discussion of the mechanism of injuries resulting in chronic elbow dislocations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the treatment options and principles for chronic elbow dislocations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the challenges in the treatment of chronic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elbow dislocations</a:t>
            </a:r>
          </a:p>
          <a:p>
            <a:pPr marL="457200" indent="-457200">
              <a:buAutoNum type="arabicPeriod"/>
            </a:pP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26</cp:revision>
  <dcterms:modified xsi:type="dcterms:W3CDTF">2024-03-15T17:56:59Z</dcterms:modified>
  <cp:category/>
</cp:coreProperties>
</file>