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60" d="100"/>
          <a:sy n="60" d="100"/>
        </p:scale>
        <p:origin x="188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82AE34-50E4-4F6D-98C6-715BADABABF8}" type="datetimeFigureOut">
              <a:rPr lang="en-GB" smtClean="0"/>
              <a:t>06/08/2024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FD6BB8-0337-40F9-BC72-F80E5EFA9E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707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DFD6BB8-0337-40F9-BC72-F80E5EFA9EF6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666338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D322B8-1DBE-6CD9-287A-ED10427A565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F600600-9081-8982-C0C9-459D94F2FDF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CCA77B-E56E-7EBA-992D-76EB7AED8A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2D98C-AC50-4173-A44B-2F9CD6C5DF59}" type="datetimeFigureOut">
              <a:rPr lang="en-GB" smtClean="0"/>
              <a:t>06/08/2024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635CF3-6F7B-DBB0-A91D-65C007F5F3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8834141-6D78-D24C-CA0E-91A07F5EB8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2EECE-3792-47ED-9321-8D42F799646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66222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747A08-1A7E-51A0-6B98-14D416FA64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6243AA0-2019-67BA-DAF4-C9B897A3923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2CBD4A8-905A-4CB7-C09D-82F8405D47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2D98C-AC50-4173-A44B-2F9CD6C5DF59}" type="datetimeFigureOut">
              <a:rPr lang="en-GB" smtClean="0"/>
              <a:t>06/08/2024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9CA496-558E-C4E2-4A38-F16AA7CD71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97AB70-1D74-7319-FADB-3AAF38E5B5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2EECE-3792-47ED-9321-8D42F799646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44688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E5712B4-E157-610C-923C-E02604A5148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8C2DA93-57D8-FE14-9293-02235C914A0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702EDC-A450-9794-3F12-618A5392C9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2D98C-AC50-4173-A44B-2F9CD6C5DF59}" type="datetimeFigureOut">
              <a:rPr lang="en-GB" smtClean="0"/>
              <a:t>06/08/2024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844B08-9568-AFA7-077D-A1CFC55B2A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8EF7E5-A24A-672A-FFE1-DEA7392020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2EECE-3792-47ED-9321-8D42F799646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43959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9BC7A4-B4B4-AF4D-8EDC-5202422127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C18032-2668-0252-F5A5-97C99F57E0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8B40374-9FF3-0379-DE4C-7A2F33AF01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2D98C-AC50-4173-A44B-2F9CD6C5DF59}" type="datetimeFigureOut">
              <a:rPr lang="en-GB" smtClean="0"/>
              <a:t>06/08/2024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B76296-81B5-2734-5CCA-944951FA96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B03B47-A46B-88ED-919C-EEB741C699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2EECE-3792-47ED-9321-8D42F799646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159837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AE64BF-CA48-10E5-8FE1-A9A0135AC2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DCB51CF-1551-8E27-A660-014D5F2B84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BFF8924-2F8E-DC6A-DE26-2814E29731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2D98C-AC50-4173-A44B-2F9CD6C5DF59}" type="datetimeFigureOut">
              <a:rPr lang="en-GB" smtClean="0"/>
              <a:t>06/08/2024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32CA5A-D5A9-528E-91E3-4019B04FC8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53461DD-2919-97C7-2615-CB582CBAE3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2EECE-3792-47ED-9321-8D42F799646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58368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7FD53D-FF73-5B12-F56A-BFD8D7C07C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D3CB33-84BB-8F33-95A5-A697D5CE04A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0903B05-7799-EF7E-FC02-D4733F5635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13B6D8E-32EC-2DCE-AFAA-1943F949F7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2D98C-AC50-4173-A44B-2F9CD6C5DF59}" type="datetimeFigureOut">
              <a:rPr lang="en-GB" smtClean="0"/>
              <a:t>06/08/2024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0AC9390-F901-081A-DB8F-A324A2CC8B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237F07-EB45-DE09-20A1-E9FED3AB66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2EECE-3792-47ED-9321-8D42F799646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245828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CA0015-981A-95C6-5922-78353BC419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5BD3C9C-EA70-B7B7-1885-0DC7DC00B81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E733574-2F0F-9D9F-88A4-B00B0977B3E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917D819-1580-63B7-BABD-30F8C435D70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D82A9E0-6D45-EAFE-6D61-505C3F87E0A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A2FE0A7-7304-97EF-9133-7E1A7C4F47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2D98C-AC50-4173-A44B-2F9CD6C5DF59}" type="datetimeFigureOut">
              <a:rPr lang="en-GB" smtClean="0"/>
              <a:t>06/08/2024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8D37075-8D7D-B14F-AE2D-5D53C9FFE3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307E7EE-5906-61DD-9A21-858D3CF849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2EECE-3792-47ED-9321-8D42F799646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509614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B2360C-4F83-6D67-6A4F-0474F6D763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07CE360-35A3-4AB9-85C1-C9740E645F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2D98C-AC50-4173-A44B-2F9CD6C5DF59}" type="datetimeFigureOut">
              <a:rPr lang="en-GB" smtClean="0"/>
              <a:t>06/08/2024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891D792-CB25-F649-CA28-0F25ADF99E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FABF47B-FDD0-BCC6-9E0F-87AB4492B3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2EECE-3792-47ED-9321-8D42F799646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48129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645ED44-E978-81C8-20E2-2F28D2E6D5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2D98C-AC50-4173-A44B-2F9CD6C5DF59}" type="datetimeFigureOut">
              <a:rPr lang="en-GB" smtClean="0"/>
              <a:t>06/08/2024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540EAB4-0EC3-CF2D-30BF-B4BDA7578A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1F2A7B3-B1C0-2E16-68EF-83678F73F0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2EECE-3792-47ED-9321-8D42F799646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073821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D14090-4895-B259-2B24-7862F61CEE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8A5CD0-F906-87AA-4369-5DD5438054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519F541-4125-5467-71FC-028E7523424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187A1A5-CDCE-80BD-A1E2-85AF7B7975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2D98C-AC50-4173-A44B-2F9CD6C5DF59}" type="datetimeFigureOut">
              <a:rPr lang="en-GB" smtClean="0"/>
              <a:t>06/08/2024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38B1038-7A2C-034C-D8CD-321635FEB1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B09D818-AD18-8893-6ACF-278BB3A167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2EECE-3792-47ED-9321-8D42F799646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491684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E87710-60E1-CC42-BCA4-7BF8B81ED6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6477A20-7155-97E0-A8B6-A7B5B2A1F82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56F0854-CC2D-E819-3058-C17FA677DCB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1DEB683-C760-BB0B-35EB-CA1764E14F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2D98C-AC50-4173-A44B-2F9CD6C5DF59}" type="datetimeFigureOut">
              <a:rPr lang="en-GB" smtClean="0"/>
              <a:t>06/08/2024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E1C6091-C50E-885A-069F-CC14EB78BC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F656BD1-A5C1-69D1-83D3-C452E8E663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2EECE-3792-47ED-9321-8D42F799646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288633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4F19A82-E37D-CDE3-D050-B67F9228B1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15C1ED4-A957-C9BF-06D6-80D8F9083C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90FBF8-3293-5F54-08FC-2D1D21F5A65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022D98C-AC50-4173-A44B-2F9CD6C5DF59}" type="datetimeFigureOut">
              <a:rPr lang="en-GB" smtClean="0"/>
              <a:t>06/08/2024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977B74-F3BD-39CC-5E1E-FFA4E5B731A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E09567-7D16-1DEE-E550-28CACA2F35C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BA2EECE-3792-47ED-9321-8D42F799646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205010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AE9428D9-B26C-F561-B299-A9CF3197015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90377"/>
            <a:ext cx="12036056" cy="67702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43520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</Words>
  <Application>Microsoft Office PowerPoint</Application>
  <PresentationFormat>Widescreen</PresentationFormat>
  <Paragraphs>1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Sabrina Nabi</dc:creator>
  <cp:lastModifiedBy>Sabrina Nabi</cp:lastModifiedBy>
  <cp:revision>1</cp:revision>
  <dcterms:created xsi:type="dcterms:W3CDTF">2024-08-06T11:55:19Z</dcterms:created>
  <dcterms:modified xsi:type="dcterms:W3CDTF">2024-08-06T11:57:59Z</dcterms:modified>
</cp:coreProperties>
</file>