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2AE34-50E4-4F6D-98C6-715BADABABF8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D6BB8-0337-40F9-BC72-F80E5EFA9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D6BB8-0337-40F9-BC72-F80E5EFA9E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3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22B8-1DBE-6CD9-287A-ED10427A5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00600-9081-8982-C0C9-459D94F2F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CA77B-E56E-7EBA-992D-76EB7AED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35CF3-6F7B-DBB0-A91D-65C007F5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34141-6D78-D24C-CA0E-91A07F5E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2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7A08-1A7E-51A0-6B98-14D416FA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43AA0-2019-67BA-DAF4-C9B897A39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D4A8-905A-4CB7-C09D-82F8405D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CA496-558E-C4E2-4A38-F16AA7CD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70-1D74-7319-FADB-3AAF38E5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6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712B4-E157-610C-923C-E02604A51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2DA93-57D8-FE14-9293-02235C914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02EDC-A450-9794-3F12-618A5392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44B08-9568-AFA7-077D-A1CFC55B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EF7E5-A24A-672A-FFE1-DEA73920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9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C7A4-B4B4-AF4D-8EDC-52024221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18032-2668-0252-F5A5-97C99F57E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40374-9FF3-0379-DE4C-7A2F33AF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76296-81B5-2734-5CCA-944951FA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03B47-A46B-88ED-919C-EEB741C6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64BF-CA48-10E5-8FE1-A9A0135AC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B51CF-1551-8E27-A660-014D5F2B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F8924-2F8E-DC6A-DE26-2814E297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2CA5A-D5A9-528E-91E3-4019B04F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461DD-2919-97C7-2615-CB582CBA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D53D-FF73-5B12-F56A-BFD8D7C0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3CB33-84BB-8F33-95A5-A697D5CE0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03B05-7799-EF7E-FC02-D4733F563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B6D8E-32EC-2DCE-AFAA-1943F949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C9390-F901-081A-DB8F-A324A2CC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37F07-EB45-DE09-20A1-E9FED3AB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8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A0015-981A-95C6-5922-78353BC41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D3C9C-EA70-B7B7-1885-0DC7DC00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33574-2F0F-9D9F-88A4-B00B0977B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17D819-1580-63B7-BABD-30F8C435D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2A9E0-6D45-EAFE-6D61-505C3F87E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FE0A7-7304-97EF-9133-7E1A7C4F4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37075-8D7D-B14F-AE2D-5D53C9FF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7E7EE-5906-61DD-9A21-858D3CF8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6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2360C-4F83-6D67-6A4F-0474F6D76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CE360-35A3-4AB9-85C1-C9740E64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1D792-CB25-F649-CA28-0F25ADF9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BF47B-FDD0-BCC6-9E0F-87AB4492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1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45ED44-E978-81C8-20E2-2F28D2E6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0EAB4-0EC3-CF2D-30BF-B4BDA757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2A7B3-B1C0-2E16-68EF-83678F73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8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14090-4895-B259-2B24-7862F61C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5CD0-F906-87AA-4369-5DD543805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9F541-4125-5467-71FC-028E75234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7A1A5-CDCE-80BD-A1E2-85AF7B79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B1038-7A2C-034C-D8CD-321635FE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D818-AD18-8893-6ACF-278BB3A1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6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87710-60E1-CC42-BCA4-7BF8B81E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77A20-7155-97E0-A8B6-A7B5B2A1F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F0854-CC2D-E819-3058-C17FA677D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EB683-C760-BB0B-35EB-CA1764E1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C6091-C50E-885A-069F-CC14EB78B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56BD1-A5C1-69D1-83D3-C452E8E6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6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19A82-E37D-CDE3-D050-B67F9228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C1ED4-A957-C9BF-06D6-80D8F908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0FBF8-3293-5F54-08FC-2D1D21F5A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22D98C-AC50-4173-A44B-2F9CD6C5DF5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77B74-F3BD-39CC-5E1E-FFA4E5B73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09567-7D16-1DEE-E550-28CACA2F3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A2EECE-3792-47ED-9321-8D42F7996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50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9428D9-B26C-F561-B299-A9CF31970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377"/>
            <a:ext cx="12036056" cy="677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5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Sabrina Nabi</dc:creator>
  <cp:lastModifiedBy>Sabrina Nabi</cp:lastModifiedBy>
  <cp:revision>1</cp:revision>
  <dcterms:created xsi:type="dcterms:W3CDTF">2024-08-06T11:55:19Z</dcterms:created>
  <dcterms:modified xsi:type="dcterms:W3CDTF">2024-08-06T11:57:59Z</dcterms:modified>
</cp:coreProperties>
</file>