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0B188-5030-A8CB-D61B-A6CE18068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C76E1-DA74-ADE8-580A-C5A64D087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AF5A3-FCFC-6337-8A79-5ED40899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3A735-C527-54F6-5C4F-86691203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3A479-67B2-EC1C-00E0-E7A9BF24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62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B271C-87C9-4A2F-0E0C-642871A09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63F2E-2E0F-40AA-E2AA-057CA9510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A06BE-0BEB-3D44-EE4C-F662A6D82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E2F31-58DD-AE71-8D9D-91607068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3F59F-57E9-ABDE-8B1B-64CBA6FA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18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5E8C3-BE6D-FEE9-88D1-3C86867CB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53B3B-65D8-0F17-F93E-EA3A5446F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30CF-F461-39CD-27FA-79B2FDC43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6819B-4091-C2A7-A2E2-14875E83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E5FE0-8C04-2C39-F6CF-4E88D7184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62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0FF-E7B0-1047-B4B5-7D1C9EA5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8AC86-249F-057B-DD0E-691708B6B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13A70-0A26-4BF4-2720-83D5E89A6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16019-2185-0F31-BD52-0ED81D79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17351-EF24-0B83-C5C9-61AE3EBE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0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4932-5BA9-CA71-1624-F3DB025CD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6B65C-2646-BFF9-834F-AD2409523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79BFB-75F1-2EA1-C342-960DD44A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C4FED-1926-F438-A17B-B70B3A48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CB3A5-6B7D-B5FD-F11A-367189B61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1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A3161-2ACE-7340-3A00-78A11C2F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847C0-A7F4-D685-388C-888BF1AD2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E7A39-A8BD-71BB-BDED-A13BA40FB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B5F07-3C0E-09B0-349C-DA1C4F69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CB692-9CA3-4B28-C0DF-D09B243C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2C8B9-6B04-26A8-D2C8-7D765411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3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6FA87-408D-43EF-6938-2A8B45B3E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E0F7C-358B-1B01-7168-F5F4063C9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37192-9F65-D7D3-7EF5-8C4ABDBDD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03737-6A92-15A1-3CA3-0B424340B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C7D67-0241-4916-E56B-CD8E2A6D1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1B0FA4-B99E-C1A6-0E40-3A2FCAEC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CA2176-3FB6-CD2E-A9CC-F0EE0BFB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8FD5C3-82B4-AE07-92A2-2A3ADD3D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A179C-2612-F463-0E4F-D619CA31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FEC32-ACB2-A935-596A-FD923D66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53C9E-AD47-B44D-8283-9378A440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EA508-17C4-E15D-BF62-4F6472822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3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481927-0A09-4BFC-F726-BEEF2875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90E944-EAC0-CBD5-E6E9-69CFB0318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F935D-10B1-E33D-4F04-E760665E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44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CA908-18C3-476B-AA45-B4560D9A9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BE877-708E-5BFB-B7FC-2CA01896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70605-C4DE-40C1-939B-29B46DBE7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EA286-32BC-A838-F1BA-73E0C500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1946F-FA5D-8157-EEF2-CF09E5339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5D01B-B247-2C61-CD24-769EBA78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C913F-DF6A-9B06-9123-A2E0CEF93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BDA2E3-B2C9-33FE-07A0-9F8E1A2BF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57A62-63AA-E9E0-C028-FB4538075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D1D6A-8E21-CC67-17A5-D58C0455A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0771A-E8F1-1833-5E4B-BDD7B5CC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4CA89-254D-E31E-6E9E-55CC4064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47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D159E0-303D-2A77-AFFE-968039B6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AB9FE-ECFD-5F8B-86CB-433D9F62D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9687E-77EC-49BB-6E98-A2E34ABE1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3E71EF-5645-4004-9812-659A6A3827A0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1FA60-AB4A-F9C1-A2CB-720E1506C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1B1BC-6D43-47B8-8726-D440F97DA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591E0-5A84-4243-83EE-EDCFD490C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94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0FC3811-F17F-17FC-9FFE-DE0090FCB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3909237" cy="253294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9CBCAF-68A1-109B-C727-DA505EFDA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6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4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Sabrina Nabi</dc:creator>
  <cp:lastModifiedBy>Sabrina Nabi</cp:lastModifiedBy>
  <cp:revision>2</cp:revision>
  <dcterms:created xsi:type="dcterms:W3CDTF">2024-08-06T11:50:24Z</dcterms:created>
  <dcterms:modified xsi:type="dcterms:W3CDTF">2024-08-06T11:54:56Z</dcterms:modified>
</cp:coreProperties>
</file>