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5"/>
  </p:normalViewPr>
  <p:slideViewPr>
    <p:cSldViewPr snapToGrid="0">
      <p:cViewPr varScale="1">
        <p:scale>
          <a:sx n="34" d="100"/>
          <a:sy n="34" d="100"/>
        </p:scale>
        <p:origin x="10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Sabrina Nabi</dc:creator>
  <cp:lastModifiedBy>Sabrina Nabi</cp:lastModifiedBy>
  <cp:revision>1</cp:revision>
  <dcterms:modified xsi:type="dcterms:W3CDTF">2025-06-19T13:25:00Z</dcterms:modified>
</cp:coreProperties>
</file>