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826683" y="769937"/>
            <a:ext cx="97536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805083" y="2438400"/>
            <a:ext cx="47752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humb Arthritis inc. CMCJ"/>
          <p:cNvSpPr txBox="1"/>
          <p:nvPr/>
        </p:nvSpPr>
        <p:spPr>
          <a:xfrm>
            <a:off x="1107756" y="2811462"/>
            <a:ext cx="7676200" cy="1846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Management of elbow and axillary contractures</a:t>
            </a:r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Objectives…"/>
          <p:cNvSpPr txBox="1"/>
          <p:nvPr/>
        </p:nvSpPr>
        <p:spPr>
          <a:xfrm>
            <a:off x="1107756" y="3952407"/>
            <a:ext cx="7676200" cy="36931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Objectives</a:t>
            </a:r>
          </a:p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240631" indent="-240631">
              <a:buSzPct val="100000"/>
              <a:buAutoNum type="arabicPeriod" startAt="1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To recognise the importance of early burns management in preventing elbow and axillary contractures. Once established to recognise the surgical step wise approach to restoring function. 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pic>
        <p:nvPicPr>
          <p:cNvPr id="23" name="image.jpeg" descr="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37279" y="224077"/>
            <a:ext cx="3748595" cy="24918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