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xmlns="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xmlns="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xmlns="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7.1 The acutely burned hand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xmlns="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xmlns="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principles of assessment and management of burn injuries in the acute phase 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anatomical characteristics of the hand in relation to burn injuries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intended functional and aesthetic outcomes following burn injuries to the hand 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role of MDT in management of patients with </a:t>
            </a:r>
            <a:r>
              <a:rPr lang="en-GB" sz="2000" smtClean="0">
                <a:solidFill>
                  <a:srgbClr val="575958"/>
                </a:solidFill>
                <a:latin typeface="Calibri"/>
                <a:cs typeface="Calibri"/>
              </a:rPr>
              <a:t>burns to the hand </a:t>
            </a: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64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27</cp:revision>
  <dcterms:modified xsi:type="dcterms:W3CDTF">2024-05-11T13:23:25Z</dcterms:modified>
  <cp:category/>
</cp:coreProperties>
</file>