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94" d="100"/>
          <a:sy n="94" d="100"/>
        </p:scale>
        <p:origin x="5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7.10</a:t>
            </a:r>
          </a:p>
          <a:p>
            <a:pPr algn="r"/>
            <a:r>
              <a:rPr lang="en-GB" altLang="en-US" sz="3200" b="1" dirty="0" err="1">
                <a:solidFill>
                  <a:srgbClr val="6D102F"/>
                </a:solidFill>
              </a:rPr>
              <a:t>Dupuytren’s</a:t>
            </a:r>
            <a:r>
              <a:rPr lang="en-GB" altLang="en-US" sz="3200" b="1">
                <a:solidFill>
                  <a:srgbClr val="6D102F"/>
                </a:solidFill>
              </a:rPr>
              <a:t> disease treatment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375793"/>
            <a:ext cx="10215563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natural history of </a:t>
            </a:r>
            <a:r>
              <a:rPr lang="en-GB" sz="2000" dirty="0" err="1"/>
              <a:t>Dupuytren’s</a:t>
            </a:r>
            <a:r>
              <a:rPr lang="en-GB" sz="2000" dirty="0"/>
              <a:t> disease.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non-operative treatment measures that are available for patients with </a:t>
            </a:r>
            <a:r>
              <a:rPr lang="en-GB" sz="2000" dirty="0" err="1"/>
              <a:t>Dupuytren’s</a:t>
            </a:r>
            <a:r>
              <a:rPr lang="en-GB" sz="2000" dirty="0"/>
              <a:t> disease.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surgical options in the management of </a:t>
            </a:r>
            <a:r>
              <a:rPr lang="en-GB" sz="2000" dirty="0" err="1"/>
              <a:t>Dupuytren’s</a:t>
            </a:r>
            <a:r>
              <a:rPr lang="en-GB" sz="2000" dirty="0"/>
              <a:t> disease.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likelihood of disease recurrence and any key considerations for revision surgery.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575958"/>
                </a:solidFill>
              </a:rPr>
              <a:t>March 2024</a:t>
            </a:r>
            <a:endParaRPr lang="en-GB" altLang="en-US" sz="16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55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20</cp:revision>
  <dcterms:created xsi:type="dcterms:W3CDTF">2022-12-20T10:35:56Z</dcterms:created>
  <dcterms:modified xsi:type="dcterms:W3CDTF">2024-03-17T17:32:24Z</dcterms:modified>
</cp:coreProperties>
</file>