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4"/>
    <p:restoredTop sz="68800" autoAdjust="0"/>
  </p:normalViewPr>
  <p:slideViewPr>
    <p:cSldViewPr snapToGrid="0" snapToObjects="1">
      <p:cViewPr varScale="1">
        <p:scale>
          <a:sx n="53" d="100"/>
          <a:sy n="53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307</Words>
  <Application>Microsoft Macintosh PowerPoint</Application>
  <PresentationFormat>Widescreen</PresentationFormat>
  <Paragraphs>56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48</cp:revision>
  <dcterms:modified xsi:type="dcterms:W3CDTF">2024-05-11T14:10:15Z</dcterms:modified>
  <cp:category/>
</cp:coreProperties>
</file>