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751"/>
  </p:normalViewPr>
  <p:slideViewPr>
    <p:cSldViewPr snapToGrid="0" snapToObjects="1">
      <p:cViewPr varScale="1">
        <p:scale>
          <a:sx n="110" d="100"/>
          <a:sy n="110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7.5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Burns rehabilitation and splinting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Be able to discuss key problems faced in the rehabilitation of the burnt hand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Describe the typical resting posture of the burnt hand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When should rehab/therapy involvement begin?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What is included in acute phase rehabilitation?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What are key methods used in oedema control?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How might your choice of splint differ in palmer burns vs dorsal hand burns?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70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15</cp:revision>
  <dcterms:modified xsi:type="dcterms:W3CDTF">2024-06-08T09:31:07Z</dcterms:modified>
  <cp:category/>
</cp:coreProperties>
</file>