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8AA42D-8732-7745-9C35-7AD6D0E89F3E}" v="2" dt="2024-06-08T09:31:37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751"/>
  </p:normalViewPr>
  <p:slideViewPr>
    <p:cSldViewPr snapToGrid="0" snapToObjects="1">
      <p:cViewPr varScale="1">
        <p:scale>
          <a:sx n="110" d="100"/>
          <a:sy n="110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7.6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Burns casting workshop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3148"/>
            <a:ext cx="1075742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Describe the typical resting posture of the burnt hand</a:t>
            </a:r>
            <a:endParaRPr lang="en-GB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How does this vary with isolated palmer or dorsal burns?</a:t>
            </a:r>
            <a:endParaRPr lang="en-GB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What splint position is required in these instances?</a:t>
            </a:r>
            <a:endParaRPr lang="en-GB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  <a:highlight>
                  <a:srgbClr val="FFFFFF"/>
                </a:highlight>
              </a:rPr>
              <a:t>Practice making such splints using plaster</a:t>
            </a:r>
            <a:endParaRPr lang="en-GB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41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15</cp:revision>
  <dcterms:modified xsi:type="dcterms:W3CDTF">2024-06-08T09:32:26Z</dcterms:modified>
  <cp:category/>
</cp:coreProperties>
</file>