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751"/>
  </p:normalViewPr>
  <p:slideViewPr>
    <p:cSldViewPr snapToGrid="0" snapToObjects="1">
      <p:cViewPr varScale="1">
        <p:scale>
          <a:sx n="110" d="100"/>
          <a:sy n="110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6D102F"/>
                </a:solidFill>
              </a:rPr>
              <a:t>Module 7.8</a:t>
            </a:r>
            <a:endParaRPr lang="en-GB" altLang="en-US" sz="4000" b="1" dirty="0">
              <a:solidFill>
                <a:srgbClr val="6D102F"/>
              </a:solidFill>
            </a:endParaRP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Burn resuscitation workshop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3148"/>
            <a:ext cx="1075742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Understand that burns patients are trauma patients and as such may have other injuries</a:t>
            </a:r>
            <a:endParaRPr lang="en-GB" sz="2000" dirty="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Initiate resuscitation efforts following a recognised and reproducible protocol (e.g. ATLS)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Know how to calculate approximate burn body surface area percentage</a:t>
            </a:r>
            <a:endParaRPr lang="en-GB" sz="2000" dirty="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Use the Parkland formula to calculate fluid requirements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54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15</cp:revision>
  <dcterms:modified xsi:type="dcterms:W3CDTF">2024-06-08T09:35:10Z</dcterms:modified>
  <cp:category/>
</cp:coreProperties>
</file>