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57E56D4-8C18-2148-B54D-5DF123701DC0}" v="50" dt="2024-08-14T09:08:05.210"/>
  </p1510:revLst>
</p1510:revInfo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500</TotalTime>
  <Words>277</Words>
  <Application>Microsoft Macintosh PowerPoint</Application>
  <PresentationFormat>Widescreen</PresentationFormat>
  <Paragraphs>43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Segoe UI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Record a Presentation</dc:title>
  <dc:subject/>
  <dc:creator>Orians, A.J.</dc:creator>
  <cp:keywords/>
  <dc:description/>
  <cp:lastModifiedBy>Simon Parker</cp:lastModifiedBy>
  <cp:revision>14</cp:revision>
  <dcterms:modified xsi:type="dcterms:W3CDTF">2024-08-14T09:09:58Z</dcterms:modified>
  <cp:category/>
</cp:coreProperties>
</file>