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72E43-D256-1642-98FB-79EA43895B17}" v="1" dt="2024-08-14T09:12:12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679"/>
  </p:normalViewPr>
  <p:slideViewPr>
    <p:cSldViewPr snapToGrid="0" snapToObjects="1">
      <p:cViewPr varScale="1">
        <p:scale>
          <a:sx n="109" d="100"/>
          <a:sy n="109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8.1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Nerve injury, repair and biology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33430"/>
            <a:ext cx="10757429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Be able to describe the basic structure of peripheral nerves</a:t>
            </a:r>
            <a:endParaRPr lang="en-GB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Understand principle differences between large diameter myelinated fibres and small diameter unmyelinated fibres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Draw and explain key components of an action potential</a:t>
            </a:r>
            <a:endParaRPr lang="en-GB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Describe the unified classification of nerve injury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Understand the basic biological steps of nerve healing</a:t>
            </a:r>
            <a:endParaRPr lang="en-GB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Appreciate the time critical nature of nerve repair to salvage function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Describe some key technical points when performing a direct nerve repair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78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15</cp:revision>
  <dcterms:modified xsi:type="dcterms:W3CDTF">2024-08-14T09:12:17Z</dcterms:modified>
  <cp:category/>
</cp:coreProperties>
</file>