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1679"/>
  </p:normalViewPr>
  <p:slideViewPr>
    <p:cSldViewPr snapToGrid="0" snapToObjects="1">
      <p:cViewPr varScale="1">
        <p:scale>
          <a:sx n="109" d="100"/>
          <a:sy n="109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15/08/2024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15/08/2024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15/08/2024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15/08/2024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15/08/2024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15/08/2024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8.1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Management of the nerve gap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33430"/>
            <a:ext cx="1075742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Describe the options available when direct nerve repair is not appropriate</a:t>
            </a:r>
          </a:p>
          <a:p>
            <a:pPr marL="457200" indent="-457200" eaLnBrk="1" hangingPunct="1">
              <a:buAutoNum type="arabicPeriod"/>
            </a:pPr>
            <a:endParaRPr lang="en-GB" sz="2000" dirty="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When might you consider a nerve conduit, and how do they work?</a:t>
            </a:r>
          </a:p>
          <a:p>
            <a:pPr marL="457200" indent="-457200" eaLnBrk="1" hangingPunct="1">
              <a:buAutoNum type="arabicPeriod"/>
            </a:pPr>
            <a:endParaRPr lang="en-GB" sz="2000" b="0" i="0" dirty="0">
              <a:solidFill>
                <a:srgbClr val="444444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When might you consider allograft or autograft?</a:t>
            </a:r>
          </a:p>
          <a:p>
            <a:pPr marL="457200" indent="-457200" eaLnBrk="1" hangingPunct="1">
              <a:buAutoNum type="arabicPeriod"/>
            </a:pPr>
            <a:endParaRPr lang="en-GB" sz="2000" dirty="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Discuss some general pros and cons of each graft option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51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15</cp:revision>
  <dcterms:modified xsi:type="dcterms:W3CDTF">2024-08-15T06:16:54Z</dcterms:modified>
  <cp:category/>
</cp:coreProperties>
</file>