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679"/>
  </p:normalViewPr>
  <p:slideViewPr>
    <p:cSldViewPr snapToGrid="0" snapToObjects="1">
      <p:cViewPr varScale="1">
        <p:scale>
          <a:sx n="109" d="100"/>
          <a:sy n="109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8.1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Management of the nerve gap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Describe the options available when direct nerve repair is not appropriate</a:t>
            </a:r>
          </a:p>
          <a:p>
            <a:pPr marL="457200" indent="-457200" eaLnBrk="1" hangingPunct="1">
              <a:buAutoNum type="arabicPeriod"/>
            </a:pP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When might you consider a nerve conduit, and how do they work?</a:t>
            </a:r>
          </a:p>
          <a:p>
            <a:pPr marL="457200" indent="-457200" eaLnBrk="1" hangingPunct="1">
              <a:buAutoNum type="arabicPeriod"/>
            </a:pPr>
            <a:endParaRPr lang="en-GB" sz="20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When might you consider allograft or autograft?</a:t>
            </a:r>
          </a:p>
          <a:p>
            <a:pPr marL="457200" indent="-457200" eaLnBrk="1" hangingPunct="1">
              <a:buAutoNum type="arabicPeriod"/>
            </a:pP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Discuss some general pros and cons of each graft option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2024-08-15T06:16:54Z</dcterms:modified>
  <cp:category/>
</cp:coreProperties>
</file>