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>
        <p:scale>
          <a:sx n="60" d="100"/>
          <a:sy n="60" d="100"/>
        </p:scale>
        <p:origin x="144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8.4 Radial nerve palsy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907343"/>
            <a:ext cx="100679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Objectives:</a:t>
            </a:r>
          </a:p>
          <a:p>
            <a:pPr eaLnBrk="1" hangingPunct="1"/>
            <a:endParaRPr lang="en-GB" sz="2000" b="1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Describe the anatomical course, branches and vulnerable zones of the radial nerve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Perform a clinical assessment to localise radial nerve injuries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Discuss management plans, such as tendon transfer and nerve reconstruction options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Apply principles of post-operative care and rehabilitation to optimise functional outcomes in patients 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54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28</cp:revision>
  <dcterms:modified xsi:type="dcterms:W3CDTF">2025-06-14T15:03:45Z</dcterms:modified>
  <cp:category/>
</cp:coreProperties>
</file>