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4"/>
    <p:restoredTop sz="94640"/>
  </p:normalViewPr>
  <p:slideViewPr>
    <p:cSldViewPr snapToGrid="0" snapToObjects="1">
      <p:cViewPr>
        <p:scale>
          <a:sx n="60" d="100"/>
          <a:sy n="60" d="100"/>
        </p:scale>
        <p:origin x="144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=""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=""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=""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379" y="1116082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8.5 Medial and ulnar nerve palsy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=""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=""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907343"/>
            <a:ext cx="1006792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Objectives:</a:t>
            </a:r>
          </a:p>
          <a:p>
            <a:pPr eaLnBrk="1" hangingPunct="1"/>
            <a:endParaRPr lang="en-GB" sz="2000" b="1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Describe the anatomical course of median and ulnar nerves, their functions and common sites of injury / compression</a:t>
            </a: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Perform a detailed clinical examination to identify signs of median and ulnar nerve palsy</a:t>
            </a: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Formulate surgical and non-surgical treatment strategies for management of median and ulnar nerve palsies</a:t>
            </a: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Apply principles of post-operative care and rehabilitation to </a:t>
            </a:r>
            <a:r>
              <a:rPr lang="en-GB" sz="2000" smtClean="0">
                <a:solidFill>
                  <a:srgbClr val="575958"/>
                </a:solidFill>
                <a:latin typeface="Calibri"/>
                <a:cs typeface="Calibri"/>
              </a:rPr>
              <a:t>optimise functional outcomes in patients</a:t>
            </a:r>
          </a:p>
          <a:p>
            <a:pPr marL="457200" indent="-457200" eaLnBrk="1" hangingPunct="1">
              <a:buAutoNum type="arabicPeriod"/>
            </a:pPr>
            <a:endParaRPr lang="en-GB" sz="2000" dirty="0" smtClean="0"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>
              <a:buAutoNum type="arabicPeriod"/>
            </a:pP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69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 Light</vt:lpstr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29</cp:revision>
  <dcterms:modified xsi:type="dcterms:W3CDTF">2025-06-14T15:05:07Z</dcterms:modified>
  <cp:category/>
</cp:coreProperties>
</file>