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>
        <p:scale>
          <a:sx n="60" d="100"/>
          <a:sy n="60" d="100"/>
        </p:scale>
        <p:origin x="144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8.6 Combined nerve palsies and leprosy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254250"/>
            <a:ext cx="1006792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Objectives: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Describe the anatomical and functional implications of combined median, ulnar and/or radial nerve palsies, including deformity patterns and muscle imbalance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Explain the pathophysiology and nerve involvement in leprosy and how it affects upper limb function 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Perform a comprehensive examination to assess for signs of multiple nerve involvement and to differentiate between leprosy-related neuropathy from traumatic or compressive aetiologies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Understand signs of early and late presentations of nerve involvement in leprosy 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Understand the need for an integrated treatment plan including anti-leprosy chemotherapy, steroids, reconstructive options and hand therapy 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Demonstrate understanding of multidisciplinary work in functional recovery in patients with combined nerve palsies</a:t>
            </a:r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114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30</cp:revision>
  <dcterms:modified xsi:type="dcterms:W3CDTF">2025-06-14T15:08:17Z</dcterms:modified>
  <cp:category/>
</cp:coreProperties>
</file>