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369</Words>
  <Application>Microsoft Macintosh PowerPoint</Application>
  <PresentationFormat>Widescreen</PresentationFormat>
  <Paragraphs>59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60</cp:revision>
  <dcterms:modified xsi:type="dcterms:W3CDTF">2025-06-14T16:42:44Z</dcterms:modified>
  <cp:category/>
</cp:coreProperties>
</file>