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5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9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3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81" y="6414762"/>
            <a:ext cx="258620" cy="248302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4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7"/>
          <p:cNvSpPr txBox="1"/>
          <p:nvPr/>
        </p:nvSpPr>
        <p:spPr>
          <a:xfrm>
            <a:off x="1030511" y="3016175"/>
            <a:ext cx="10405111" cy="24685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Global Hand Teaching Programme</a:t>
            </a:r>
            <a:endParaRPr sz="2800"/>
          </a:p>
          <a:p>
            <a: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Embryology of the hand</a:t>
            </a:r>
          </a:p>
        </p:txBody>
      </p:sp>
      <p:pic>
        <p:nvPicPr>
          <p:cNvPr id="95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75996" y="235763"/>
            <a:ext cx="3714025" cy="246852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Box 3"/>
          <p:cNvSpPr txBox="1"/>
          <p:nvPr/>
        </p:nvSpPr>
        <p:spPr>
          <a:xfrm>
            <a:off x="960119" y="530226"/>
            <a:ext cx="8923975" cy="497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32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Case 1</a:t>
            </a:r>
          </a:p>
        </p:txBody>
      </p:sp>
      <p:sp>
        <p:nvSpPr>
          <p:cNvPr id="99" name="Straight Connector 7"/>
          <p:cNvSpPr/>
          <p:nvPr/>
        </p:nvSpPr>
        <p:spPr>
          <a:xfrm>
            <a:off x="993774" y="1376362"/>
            <a:ext cx="10352091" cy="2"/>
          </a:xfrm>
          <a:prstGeom prst="line">
            <a:avLst/>
          </a:prstGeom>
          <a:ln>
            <a:solidFill>
              <a:srgbClr val="6D102F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0" name="Straight Connector 8"/>
          <p:cNvSpPr/>
          <p:nvPr/>
        </p:nvSpPr>
        <p:spPr>
          <a:xfrm>
            <a:off x="993774" y="5884862"/>
            <a:ext cx="10352091" cy="2"/>
          </a:xfrm>
          <a:prstGeom prst="line">
            <a:avLst/>
          </a:prstGeom>
          <a:ln>
            <a:solidFill>
              <a:srgbClr val="6D102F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1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400" y="6121400"/>
            <a:ext cx="2517775" cy="474663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extBox 10"/>
          <p:cNvSpPr txBox="1"/>
          <p:nvPr/>
        </p:nvSpPr>
        <p:spPr>
          <a:xfrm>
            <a:off x="138290" y="1859707"/>
            <a:ext cx="6142666" cy="2168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At what time point during fetal development does the limb start to develop?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Failure of limb induction is known as what?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What is the role of the Apical Ectodermal Ridge?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What is the role of the Zone of Polarising Activity?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What is the role of the dorsal ectoderm?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Where is Sonic Hedgehog (SHH) secreted from?</a:t>
            </a:r>
          </a:p>
        </p:txBody>
      </p:sp>
      <p:sp>
        <p:nvSpPr>
          <p:cNvPr id="103" name="TextBox 11"/>
          <p:cNvSpPr txBox="1"/>
          <p:nvPr/>
        </p:nvSpPr>
        <p:spPr>
          <a:xfrm>
            <a:off x="9616757" y="6110287"/>
            <a:ext cx="1683389" cy="3401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bssh.ac.uk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TextBox 4"/>
          <p:cNvSpPr txBox="1"/>
          <p:nvPr/>
        </p:nvSpPr>
        <p:spPr>
          <a:xfrm>
            <a:off x="1107756" y="3165474"/>
            <a:ext cx="7676199" cy="644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For further information please </a:t>
            </a:r>
            <a:endParaRPr sz="2800"/>
          </a:p>
          <a:p>
            <a:pPr>
              <a:defRPr b="1"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get in touch via the channels below:</a:t>
            </a:r>
          </a:p>
        </p:txBody>
      </p:sp>
      <p:pic>
        <p:nvPicPr>
          <p:cNvPr id="107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rcRect l="0" t="31161" r="0" b="0"/>
          <a:stretch>
            <a:fillRect/>
          </a:stretch>
        </p:blipFill>
        <p:spPr>
          <a:xfrm>
            <a:off x="757237" y="4784725"/>
            <a:ext cx="8848726" cy="1803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