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Arial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826683" y="769937"/>
            <a:ext cx="97536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6805083" y="2438400"/>
            <a:ext cx="47752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9518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humb Arthritis inc. CMCJ"/>
          <p:cNvSpPr txBox="1"/>
          <p:nvPr/>
        </p:nvSpPr>
        <p:spPr>
          <a:xfrm>
            <a:off x="1107756" y="2811461"/>
            <a:ext cx="7676200" cy="6016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4000">
                <a:solidFill>
                  <a:srgbClr val="6D102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Syndactyly</a:t>
            </a:r>
          </a:p>
        </p:txBody>
      </p:sp>
      <p:pic>
        <p:nvPicPr>
          <p:cNvPr id="21" name="image.jpeg" descr="image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62037" y="685800"/>
            <a:ext cx="2359026" cy="1568450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Objectives…"/>
          <p:cNvSpPr txBox="1"/>
          <p:nvPr/>
        </p:nvSpPr>
        <p:spPr>
          <a:xfrm>
            <a:off x="1107756" y="3952406"/>
            <a:ext cx="7676200" cy="3248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t>Objectives</a:t>
            </a:r>
          </a:p>
          <a:p>
            <a:pPr>
              <a:defRPr b="1" sz="2900">
                <a:solidFill>
                  <a:srgbClr val="575958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240631" indent="-240631">
              <a:buSzPct val="100000"/>
              <a:buAutoNum type="arabicPeriod" startAt="1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To describe the epidemiology and pathogenesis</a:t>
            </a:r>
          </a:p>
          <a:p>
            <a:pPr marL="240631" indent="-240631">
              <a:buSzPct val="100000"/>
              <a:buAutoNum type="arabicPeriod" startAt="1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To understand the classification</a:t>
            </a:r>
          </a:p>
          <a:p>
            <a:pPr marL="240631" indent="-240631">
              <a:buSzPct val="100000"/>
              <a:buAutoNum type="arabicPeriod" startAt="1"/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To recognise the surgical approaches</a:t>
            </a:r>
          </a:p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23" name="image.jpeg" descr="image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237279" y="224076"/>
            <a:ext cx="3748596" cy="249189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