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2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9.4 Polydactyly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the classification systems for polydactyly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Identify the key physical examination findings and features on imaging 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the role of reconstruction (with ligament / tendon rebalancing) versus ablation based on level of duplication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risks (angular deformity, growth arrest, residual instability) and how to assess them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the timing </a:t>
            </a:r>
            <a:r>
              <a:rPr lang="en-GB" sz="2000" b="1" smtClean="0">
                <a:solidFill>
                  <a:srgbClr val="575958"/>
                </a:solidFill>
                <a:latin typeface="Calibri"/>
                <a:cs typeface="Calibri"/>
              </a:rPr>
              <a:t>of intervention 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61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30</cp:revision>
  <dcterms:modified xsi:type="dcterms:W3CDTF">2025-06-14T16:58:02Z</dcterms:modified>
  <cp:category/>
</cp:coreProperties>
</file>