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8760A-4B81-AC40-B27B-45E0CCBC9048}" v="37" dt="2025-01-13T08:18:34.899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</TotalTime>
  <Words>202</Words>
  <Application>Microsoft Macintosh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Parker, Simon</cp:lastModifiedBy>
  <cp:revision>15</cp:revision>
  <dcterms:modified xsi:type="dcterms:W3CDTF">2025-01-13T08:19:33Z</dcterms:modified>
  <cp:category/>
</cp:coreProperties>
</file>