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69A722-FAED-1A42-BB64-6E2D5B300DB6}" v="28" dt="2024-10-05T05:58:04.856"/>
  </p1510:revLst>
</p1510:revInfo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mon Parker" userId="d0d90ed22a84351a" providerId="LiveId" clId="{2669A722-FAED-1A42-BB64-6E2D5B300DB6}"/>
    <pc:docChg chg="modSld">
      <pc:chgData name="Simon Parker" userId="d0d90ed22a84351a" providerId="LiveId" clId="{2669A722-FAED-1A42-BB64-6E2D5B300DB6}" dt="2024-10-05T07:12:03.952" v="4" actId="20577"/>
      <pc:docMkLst>
        <pc:docMk/>
      </pc:docMkLst>
      <pc:sldChg chg="modSp mod">
        <pc:chgData name="Simon Parker" userId="d0d90ed22a84351a" providerId="LiveId" clId="{2669A722-FAED-1A42-BB64-6E2D5B300DB6}" dt="2024-10-05T07:12:03.952" v="4" actId="20577"/>
        <pc:sldMkLst>
          <pc:docMk/>
          <pc:sldMk cId="0" sldId="260"/>
        </pc:sldMkLst>
        <pc:spChg chg="mod">
          <ac:chgData name="Simon Parker" userId="d0d90ed22a84351a" providerId="LiveId" clId="{2669A722-FAED-1A42-BB64-6E2D5B300DB6}" dt="2024-10-05T07:12:03.952" v="4" actId="20577"/>
          <ac:spMkLst>
            <pc:docMk/>
            <pc:sldMk cId="0" sldId="260"/>
            <ac:spMk id="14339" creationId="{D379298C-2832-C528-55BD-45AFEF43962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594</TotalTime>
  <Words>213</Words>
  <Application>Microsoft Macintosh PowerPoint</Application>
  <PresentationFormat>Widescreen</PresentationFormat>
  <Paragraphs>33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Segoe UI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Record a Presentation</dc:title>
  <dc:subject/>
  <dc:creator>Orians, A.J.</dc:creator>
  <cp:keywords/>
  <dc:description/>
  <cp:lastModifiedBy>Parker, Simon</cp:lastModifiedBy>
  <cp:revision>14</cp:revision>
  <dcterms:modified xsi:type="dcterms:W3CDTF">2024-10-05T07:12:07Z</dcterms:modified>
  <cp:category/>
</cp:coreProperties>
</file>