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ndon Workshop"/>
          <p:cNvSpPr txBox="1"/>
          <p:nvPr/>
        </p:nvSpPr>
        <p:spPr>
          <a:xfrm>
            <a:off x="206553" y="3017452"/>
            <a:ext cx="7676199" cy="601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Wound debridement workshop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55834" y="2232180"/>
            <a:ext cx="4427538" cy="2943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ssion Objectives"/>
          <p:cNvSpPr txBox="1"/>
          <p:nvPr/>
        </p:nvSpPr>
        <p:spPr>
          <a:xfrm>
            <a:off x="960119" y="530226"/>
            <a:ext cx="8923974" cy="497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32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Session Objectives</a:t>
            </a:r>
          </a:p>
        </p:txBody>
      </p:sp>
      <p:sp>
        <p:nvSpPr>
          <p:cNvPr id="25" name="Line"/>
          <p:cNvSpPr/>
          <p:nvPr/>
        </p:nvSpPr>
        <p:spPr>
          <a:xfrm>
            <a:off x="993774" y="1376362"/>
            <a:ext cx="10352090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6" name="Line"/>
          <p:cNvSpPr/>
          <p:nvPr/>
        </p:nvSpPr>
        <p:spPr>
          <a:xfrm>
            <a:off x="993774" y="5884862"/>
            <a:ext cx="10352090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27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6121400"/>
            <a:ext cx="2517775" cy="474663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To be able to perform the following suture techniques on a goat tendon model;…"/>
          <p:cNvSpPr txBox="1"/>
          <p:nvPr/>
        </p:nvSpPr>
        <p:spPr>
          <a:xfrm>
            <a:off x="1039494" y="1811337"/>
            <a:ext cx="7674610" cy="340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To understand and act on the principles of sound wound debridement</a:t>
            </a:r>
          </a:p>
        </p:txBody>
      </p:sp>
      <p:sp>
        <p:nvSpPr>
          <p:cNvPr id="29" name="bssh.ac.uk"/>
          <p:cNvSpPr txBox="1"/>
          <p:nvPr/>
        </p:nvSpPr>
        <p:spPr>
          <a:xfrm>
            <a:off x="9616757" y="6110288"/>
            <a:ext cx="1683387" cy="340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bssh.ac.uk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aculty Information"/>
          <p:cNvSpPr txBox="1"/>
          <p:nvPr/>
        </p:nvSpPr>
        <p:spPr>
          <a:xfrm>
            <a:off x="921496" y="234116"/>
            <a:ext cx="8923974" cy="497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32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Faculty Information </a:t>
            </a:r>
          </a:p>
        </p:txBody>
      </p:sp>
      <p:sp>
        <p:nvSpPr>
          <p:cNvPr id="32" name="Line"/>
          <p:cNvSpPr/>
          <p:nvPr/>
        </p:nvSpPr>
        <p:spPr>
          <a:xfrm>
            <a:off x="993774" y="1376362"/>
            <a:ext cx="10352090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" name="Line"/>
          <p:cNvSpPr/>
          <p:nvPr/>
        </p:nvSpPr>
        <p:spPr>
          <a:xfrm>
            <a:off x="993774" y="5884862"/>
            <a:ext cx="10352090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4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6121400"/>
            <a:ext cx="2517775" cy="474663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Requirements -…"/>
          <p:cNvSpPr txBox="1"/>
          <p:nvPr/>
        </p:nvSpPr>
        <p:spPr>
          <a:xfrm>
            <a:off x="923625" y="1000254"/>
            <a:ext cx="7674610" cy="5826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b="1"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Requirements -</a:t>
            </a:r>
          </a:p>
          <a:p>
            <a:pPr marL="342900" indent="-342900">
              <a:buSzPct val="100000"/>
              <a:buFont typeface="Arial"/>
              <a:buChar char="•"/>
              <a:defRPr b="1"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Chicken leg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Soil/stones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Fridge for storage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Pre-session preparation of chicken leg to ensure soiled in different planes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Trays for chicken to be placed for session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Tables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Gloves and aprons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 bright spacious room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Scalpel, tenotomy scissors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Saline/water wash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Swabs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Sharps bins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Waste bins</a:t>
            </a:r>
          </a:p>
          <a:p>
            <a:pPr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</a:t>
            </a:r>
          </a:p>
        </p:txBody>
      </p:sp>
      <p:sp>
        <p:nvSpPr>
          <p:cNvPr id="36" name="bssh.ac.uk"/>
          <p:cNvSpPr txBox="1"/>
          <p:nvPr/>
        </p:nvSpPr>
        <p:spPr>
          <a:xfrm>
            <a:off x="9616757" y="6110288"/>
            <a:ext cx="1683387" cy="340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bssh.ac.uk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For further information please…"/>
          <p:cNvSpPr txBox="1"/>
          <p:nvPr/>
        </p:nvSpPr>
        <p:spPr>
          <a:xfrm>
            <a:off x="1107756" y="3165476"/>
            <a:ext cx="7676200" cy="644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For further information please </a:t>
            </a:r>
          </a:p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get in touch via the channels below:</a:t>
            </a:r>
          </a:p>
        </p:txBody>
      </p:sp>
      <p:pic>
        <p:nvPicPr>
          <p:cNvPr id="40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rcRect l="0" t="31161" r="0" b="0"/>
          <a:stretch>
            <a:fillRect/>
          </a:stretch>
        </p:blipFill>
        <p:spPr>
          <a:xfrm>
            <a:off x="757237" y="4784725"/>
            <a:ext cx="8848726" cy="180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